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1" r:id="rId9"/>
    <p:sldId id="265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11468F"/>
    <a:srgbClr val="D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0A403-E07F-C541-B6F3-40795D339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88129D-7E1C-2249-97C7-74C69833F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13295-8A6E-1346-91A9-5DF8C59A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C2FF1-7BE9-6B47-AC3A-FDA9FEE4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E0F4F-8C18-0D4B-B856-A0C20EB6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43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12878-F224-0648-BC49-70B1528D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F2471-43A9-E647-B600-35F57B02C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6841C-8BC2-5B47-A28E-2DFEACA4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E6B9A-FAA3-7F4C-B7DB-B89595A0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BE4B1-5685-F747-9F11-AC1FEDE1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52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B730E3-B71C-024F-A92F-F375A717E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DBC65-468A-0E4D-BB70-C2211CBA3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2D60C-3E2B-1E40-9C08-49D63987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6DCE1-AFB4-874A-937C-74CA4745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FAF7D-FBE9-1D4D-ADC6-33997BB0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192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8876C-52DF-794C-99DC-67EE0C9F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6896B-BED1-DC41-9EBA-F3651B5F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97DFE-92A2-1D40-BB41-D8179007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F8227-F777-3446-B6E3-2F82616C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73156-CC55-1C41-AEF8-86A926A1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613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AFB2B-3C81-B243-AF05-86F31545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D1E99-1663-824A-885A-F805BE258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FFB1E-D60F-D74E-8EF9-794E3823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69C76-6755-7E47-AB75-AF33C3D0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EC6FC-8BC8-C14E-A509-751677C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035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A64D8-57D1-4C4D-9EF8-6C79F835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32B12-C6F4-7347-8513-19525A8B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4E4F5D-15C4-8E41-879B-9B9947975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BED137-D7ED-164A-BC6E-FE3EAEF6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0998BE-A441-174C-8E98-325FACFA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B841E7-D854-BD4E-860C-99BCCBAC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9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DDFDB-C912-474C-9486-5B4A6857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4C8C3-59DA-494C-8168-1C91B4D89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68FEA-0822-6848-A558-BA1326245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EC598-45F3-874B-90C3-7A0E2D181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914F00-1724-554B-B95E-5EF893EDA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4132A2-6F85-5548-9FF7-09C936C1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67DBC4-C5D6-BA47-9FD1-92D2ADC5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7E2583-C9BD-D74D-ACB8-DCE6C50F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596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CEDE0-A5A6-014D-B1BF-AB4CD4CA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F435C6-CD03-C44D-8E08-112CB236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E839B-0142-2648-BAAF-CA7721DD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57766F-2283-F440-874E-BB446490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85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262679-EB6F-2C4D-B93C-1C85BA7B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0C1092-1BC6-444C-BF3E-75DB5FA0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A95C4-D3CE-A646-80AA-7E1D48B1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25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6CE3A-8996-984C-A65F-A109FD74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438D8-32DE-624A-9D23-34E232A3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0780A3-98C4-874D-B50F-45BB1793A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B7ECF-9C8C-6240-946A-52C0D2E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96884C-2CE9-564E-8D00-D176ABDF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9A722-6E7F-614E-8867-CB9CAD9A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294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25208-2488-1D48-A4F5-B91B3354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4FC03B-8BC1-DE4D-9802-AEEC9DCB1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4775BB-8D36-7743-9A94-53F0CE5B1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F92C9-B190-7040-AA1E-B47E0845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D07FBC-3CFD-DF4D-8AA7-4A6E0134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99145-1F5A-BE4C-8591-0E655C90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526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5E738E-F57B-3045-90A8-60F8AACE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DC654-BD5F-CA46-9A96-4DBA65F83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C0B2E-03D8-6E48-9381-ACB65F3B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89113-3256-7847-8893-8DADE52451FB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49745-3F44-6145-B4A9-4E520EAA5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2DEB4-EF15-064C-9A76-F464CCC63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D1D2F-E175-C74C-B90A-151B3BA52F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595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JbVLzjdc5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D88E1A-1939-B349-9ACB-6EC90BD88409}"/>
              </a:ext>
            </a:extLst>
          </p:cNvPr>
          <p:cNvSpPr txBox="1"/>
          <p:nvPr/>
        </p:nvSpPr>
        <p:spPr>
          <a:xfrm>
            <a:off x="370703" y="701584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>
                <a:latin typeface="GungSeo" pitchFamily="2" charset="-127"/>
                <a:ea typeface="GungSeo" pitchFamily="2" charset="-127"/>
              </a:rPr>
              <a:t>about</a:t>
            </a:r>
            <a:endParaRPr kumimoji="1" lang="ko-Kore-KR" altLang="en-US" sz="5400" dirty="0">
              <a:latin typeface="GungSeo" pitchFamily="2" charset="-127"/>
              <a:ea typeface="GungSeo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1AFA6-17B9-6549-B38E-69919639BAD3}"/>
              </a:ext>
            </a:extLst>
          </p:cNvPr>
          <p:cNvSpPr txBox="1"/>
          <p:nvPr/>
        </p:nvSpPr>
        <p:spPr>
          <a:xfrm>
            <a:off x="370703" y="1624914"/>
            <a:ext cx="29819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0" dirty="0">
                <a:latin typeface="GungSeo" pitchFamily="2" charset="-127"/>
                <a:ea typeface="GungSeo" pitchFamily="2" charset="-127"/>
              </a:rPr>
              <a:t>Charlie</a:t>
            </a:r>
          </a:p>
          <a:p>
            <a:r>
              <a:rPr kumimoji="1" lang="en-US" altLang="ko-Kore-KR" sz="8000" dirty="0" err="1">
                <a:latin typeface="GungSeo" pitchFamily="2" charset="-127"/>
                <a:ea typeface="GungSeo" pitchFamily="2" charset="-127"/>
              </a:rPr>
              <a:t>Puth</a:t>
            </a:r>
            <a:r>
              <a:rPr kumimoji="1" lang="en-US" altLang="ko-Kore-KR" sz="8000" dirty="0">
                <a:latin typeface="GungSeo" pitchFamily="2" charset="-127"/>
                <a:ea typeface="GungSeo" pitchFamily="2" charset="-127"/>
              </a:rPr>
              <a:t>.</a:t>
            </a:r>
            <a:endParaRPr kumimoji="1" lang="ko-Kore-KR" altLang="en-US" sz="8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6C1B9A-DA91-8A40-8C6B-782B04DC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8152" y="-864971"/>
            <a:ext cx="7635215" cy="1143852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333DF20-A472-2049-B105-4D16C20ABB5D}"/>
              </a:ext>
            </a:extLst>
          </p:cNvPr>
          <p:cNvCxnSpPr/>
          <p:nvPr/>
        </p:nvCxnSpPr>
        <p:spPr>
          <a:xfrm>
            <a:off x="399345" y="2716834"/>
            <a:ext cx="2953265" cy="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4D298A9-4A26-7548-B3FC-A86162D8D7A0}"/>
              </a:ext>
            </a:extLst>
          </p:cNvPr>
          <p:cNvCxnSpPr>
            <a:cxnSpLocks/>
          </p:cNvCxnSpPr>
          <p:nvPr/>
        </p:nvCxnSpPr>
        <p:spPr>
          <a:xfrm>
            <a:off x="399345" y="3931915"/>
            <a:ext cx="2282071" cy="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F33FFB-757A-7345-A419-ED94DB251086}"/>
              </a:ext>
            </a:extLst>
          </p:cNvPr>
          <p:cNvSpPr txBox="1"/>
          <p:nvPr/>
        </p:nvSpPr>
        <p:spPr>
          <a:xfrm>
            <a:off x="370703" y="6272147"/>
            <a:ext cx="13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31122 </a:t>
            </a:r>
            <a:r>
              <a:rPr kumimoji="1" lang="ko-Kore-KR" altLang="en-US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이승비</a:t>
            </a:r>
          </a:p>
        </p:txBody>
      </p:sp>
    </p:spTree>
    <p:extLst>
      <p:ext uri="{BB962C8B-B14F-4D97-AF65-F5344CB8AC3E}">
        <p14:creationId xmlns:p14="http://schemas.microsoft.com/office/powerpoint/2010/main" val="1186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E1C82-718D-A74E-BCC8-9B32960BE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/>
                    </a14:imgEffect>
                  </a14:imgLayer>
                </a14:imgProps>
              </a:ext>
            </a:extLst>
          </a:blip>
          <a:srcRect t="22410" b="35410"/>
          <a:stretch/>
        </p:blipFill>
        <p:spPr>
          <a:xfrm>
            <a:off x="4139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1F7D4-B456-4E44-B79A-88A0A106724B}"/>
              </a:ext>
            </a:extLst>
          </p:cNvPr>
          <p:cNvSpPr txBox="1"/>
          <p:nvPr/>
        </p:nvSpPr>
        <p:spPr>
          <a:xfrm>
            <a:off x="1314964" y="1351508"/>
            <a:ext cx="95620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찰리푸스는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 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1991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년 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12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월 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2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일 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(30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세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)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생의</a:t>
            </a:r>
            <a:endParaRPr kumimoji="1" lang="en-US" altLang="ko-KR" sz="4400" dirty="0">
              <a:solidFill>
                <a:schemeClr val="bg1"/>
              </a:solidFill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미국의 </a:t>
            </a:r>
            <a:r>
              <a:rPr kumimoji="1" lang="ko-KR" altLang="en-US" sz="4800" b="1" dirty="0">
                <a:solidFill>
                  <a:srgbClr val="FFFF00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싱어송라이터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이다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.</a:t>
            </a:r>
          </a:p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수많은 히트곡들이 있다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.</a:t>
            </a:r>
          </a:p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또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,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 모든 소리의 음정을 알 수 있는</a:t>
            </a:r>
            <a:endParaRPr kumimoji="1" lang="en-US" altLang="ko-KR" sz="4400" dirty="0">
              <a:solidFill>
                <a:schemeClr val="bg1"/>
              </a:solidFill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  <a:p>
            <a:pPr algn="ctr"/>
            <a:r>
              <a:rPr kumimoji="1" lang="ko-KR" altLang="en-US" sz="4400" dirty="0">
                <a:solidFill>
                  <a:srgbClr val="FFFF00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절대 음감</a:t>
            </a:r>
            <a:r>
              <a:rPr kumimoji="1" lang="ko-KR" altLang="en-US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의 소유자 이다</a:t>
            </a:r>
            <a:r>
              <a:rPr kumimoji="1" lang="en-US" altLang="ko-KR" sz="4400" dirty="0">
                <a:solidFill>
                  <a:schemeClr val="bg1"/>
                </a:solidFill>
                <a:latin typeface="VITRO PRIDE OTF" panose="020B0500000000000000" pitchFamily="34" charset="-127"/>
                <a:ea typeface="VITRO PRIDE OTF" panose="020B0500000000000000" pitchFamily="34" charset="-127"/>
              </a:rPr>
              <a:t>.</a:t>
            </a:r>
            <a:endParaRPr kumimoji="1" lang="ko-Kore-KR" altLang="en-US" sz="4400" dirty="0">
              <a:solidFill>
                <a:schemeClr val="bg1"/>
              </a:solidFill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874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mp 1" descr="Comp 1">
            <a:hlinkClick r:id="" action="ppaction://media"/>
            <a:extLst>
              <a:ext uri="{FF2B5EF4-FFF2-40B4-BE49-F238E27FC236}">
                <a16:creationId xmlns:a16="http://schemas.microsoft.com/office/drawing/2014/main" id="{57D680C9-41D2-E640-BC5C-8FFE6AA4C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27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 2" descr="Comp 2">
            <a:hlinkClick r:id="" action="ppaction://media"/>
            <a:extLst>
              <a:ext uri="{FF2B5EF4-FFF2-40B4-BE49-F238E27FC236}">
                <a16:creationId xmlns:a16="http://schemas.microsoft.com/office/drawing/2014/main" id="{4DC741E0-850D-B344-A566-371D3F5EB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8BD02-08A7-7A41-9E8C-28AC9B9499EA}"/>
              </a:ext>
            </a:extLst>
          </p:cNvPr>
          <p:cNvSpPr txBox="1"/>
          <p:nvPr/>
        </p:nvSpPr>
        <p:spPr>
          <a:xfrm>
            <a:off x="2392101" y="2305615"/>
            <a:ext cx="74077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44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이런</a:t>
            </a:r>
            <a:r>
              <a:rPr kumimoji="1" lang="ko-KR" altLang="en-US" sz="44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 곡들을 순식간에 만들어내는</a:t>
            </a:r>
            <a:endParaRPr kumimoji="1" lang="en-US" altLang="ko-KR" sz="44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  <a:p>
            <a:pPr algn="ctr"/>
            <a:r>
              <a:rPr kumimoji="1" lang="ko-KR" altLang="en-US" sz="9600" spc="20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찰리 </a:t>
            </a:r>
            <a:r>
              <a:rPr kumimoji="1" lang="ko-KR" altLang="en-US" sz="9600" spc="2000" dirty="0" err="1">
                <a:latin typeface="VITRO PRIDE OTF" panose="020B0500000000000000" pitchFamily="34" charset="-127"/>
                <a:ea typeface="VITRO PRIDE OTF" panose="020B0500000000000000" pitchFamily="34" charset="-127"/>
              </a:rPr>
              <a:t>푸스</a:t>
            </a:r>
            <a:r>
              <a:rPr kumimoji="1" lang="en-US" altLang="ko-KR" sz="9600" spc="20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!</a:t>
            </a:r>
            <a:endParaRPr kumimoji="1" lang="ko-Kore-KR" altLang="en-US" sz="9600" spc="20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9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8BD02-08A7-7A41-9E8C-28AC9B9499EA}"/>
              </a:ext>
            </a:extLst>
          </p:cNvPr>
          <p:cNvSpPr txBox="1"/>
          <p:nvPr/>
        </p:nvSpPr>
        <p:spPr>
          <a:xfrm>
            <a:off x="2796057" y="2305615"/>
            <a:ext cx="65998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눈썹에 흉터가 있는</a:t>
            </a:r>
            <a:endParaRPr kumimoji="1" lang="en-US" altLang="ko-KR" sz="44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  <a:p>
            <a:pPr algn="ctr"/>
            <a:r>
              <a:rPr kumimoji="1" lang="ko-KR" altLang="en-US" sz="9600" spc="20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찰리 </a:t>
            </a:r>
            <a:r>
              <a:rPr kumimoji="1" lang="ko-KR" altLang="en-US" sz="9600" spc="2000" dirty="0" err="1">
                <a:latin typeface="VITRO PRIDE OTF" panose="020B0500000000000000" pitchFamily="34" charset="-127"/>
                <a:ea typeface="VITRO PRIDE OTF" panose="020B0500000000000000" pitchFamily="34" charset="-127"/>
              </a:rPr>
              <a:t>푸스</a:t>
            </a:r>
            <a:r>
              <a:rPr kumimoji="1" lang="en-US" altLang="ko-KR" sz="9600" spc="20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!</a:t>
            </a:r>
            <a:endParaRPr kumimoji="1" lang="ko-Kore-KR" altLang="en-US" sz="9600" spc="20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38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8BD02-08A7-7A41-9E8C-28AC9B9499EA}"/>
              </a:ext>
            </a:extLst>
          </p:cNvPr>
          <p:cNvSpPr txBox="1"/>
          <p:nvPr/>
        </p:nvSpPr>
        <p:spPr>
          <a:xfrm>
            <a:off x="2796057" y="2305615"/>
            <a:ext cx="65998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천재인</a:t>
            </a:r>
            <a:endParaRPr kumimoji="1" lang="en-US" altLang="ko-KR" sz="44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  <a:p>
            <a:pPr algn="ctr"/>
            <a:r>
              <a:rPr kumimoji="1" lang="ko-KR" altLang="en-US" sz="9600" spc="20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찰리 </a:t>
            </a:r>
            <a:r>
              <a:rPr kumimoji="1" lang="ko-KR" altLang="en-US" sz="9600" spc="2000" dirty="0" err="1">
                <a:latin typeface="VITRO PRIDE OTF" panose="020B0500000000000000" pitchFamily="34" charset="-127"/>
                <a:ea typeface="VITRO PRIDE OTF" panose="020B0500000000000000" pitchFamily="34" charset="-127"/>
              </a:rPr>
              <a:t>푸스</a:t>
            </a:r>
            <a:r>
              <a:rPr kumimoji="1" lang="en-US" altLang="ko-KR" sz="9600" spc="20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!</a:t>
            </a:r>
            <a:endParaRPr kumimoji="1" lang="ko-Kore-KR" altLang="en-US" sz="9600" spc="20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5F55D-7105-5246-965E-4C210C6796F4}"/>
              </a:ext>
            </a:extLst>
          </p:cNvPr>
          <p:cNvSpPr txBox="1"/>
          <p:nvPr/>
        </p:nvSpPr>
        <p:spPr>
          <a:xfrm>
            <a:off x="245680" y="1214731"/>
            <a:ext cx="1170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GungSeo" pitchFamily="2" charset="-127"/>
                <a:ea typeface="GungSeo" pitchFamily="2" charset="-127"/>
              </a:rPr>
              <a:t>Charlie </a:t>
            </a:r>
            <a:r>
              <a:rPr kumimoji="1" lang="en-US" altLang="ko-Kore-KR" sz="3600" dirty="0" err="1">
                <a:latin typeface="GungSeo" pitchFamily="2" charset="-127"/>
                <a:ea typeface="GungSeo" pitchFamily="2" charset="-127"/>
              </a:rPr>
              <a:t>Puth</a:t>
            </a:r>
            <a:r>
              <a:rPr kumimoji="1" lang="en-US" altLang="ko-Kore-KR" sz="3600" dirty="0">
                <a:latin typeface="GungSeo" pitchFamily="2" charset="-127"/>
                <a:ea typeface="GungSeo" pitchFamily="2" charset="-127"/>
              </a:rPr>
              <a:t> (ft. Selena Gomez) - We don’t talk anymore</a:t>
            </a:r>
            <a:endParaRPr kumimoji="1" lang="ko-Kore-KR" altLang="en-US" sz="3600" dirty="0">
              <a:latin typeface="GungSeo" pitchFamily="2" charset="-127"/>
              <a:ea typeface="GungSeo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48517-E307-134D-93B4-DFCCBC51F890}"/>
              </a:ext>
            </a:extLst>
          </p:cNvPr>
          <p:cNvSpPr txBox="1"/>
          <p:nvPr/>
        </p:nvSpPr>
        <p:spPr>
          <a:xfrm>
            <a:off x="1221429" y="26865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일단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DF2BA-7265-3F4F-82DF-B0E31795F791}"/>
              </a:ext>
            </a:extLst>
          </p:cNvPr>
          <p:cNvSpPr txBox="1"/>
          <p:nvPr/>
        </p:nvSpPr>
        <p:spPr>
          <a:xfrm>
            <a:off x="2032603" y="28283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노래가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5EB2-247C-7A4F-9743-7F8E40B5372B}"/>
              </a:ext>
            </a:extLst>
          </p:cNvPr>
          <p:cNvSpPr txBox="1"/>
          <p:nvPr/>
        </p:nvSpPr>
        <p:spPr>
          <a:xfrm>
            <a:off x="2866767" y="29278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굉장히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80E2C-A08C-E94A-BEF4-AB7E01E75C10}"/>
              </a:ext>
            </a:extLst>
          </p:cNvPr>
          <p:cNvSpPr txBox="1"/>
          <p:nvPr/>
        </p:nvSpPr>
        <p:spPr>
          <a:xfrm>
            <a:off x="3708916" y="271574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/>
              <a:t>좋고요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244A5-BF4E-774B-9BC6-A8FE2AD23A76}"/>
              </a:ext>
            </a:extLst>
          </p:cNvPr>
          <p:cNvSpPr txBox="1"/>
          <p:nvPr/>
        </p:nvSpPr>
        <p:spPr>
          <a:xfrm>
            <a:off x="2060277" y="3431846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/>
              <a:t>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2306C-395C-EA40-93B5-C9AF8C0052D4}"/>
              </a:ext>
            </a:extLst>
          </p:cNvPr>
          <p:cNvSpPr txBox="1"/>
          <p:nvPr/>
        </p:nvSpPr>
        <p:spPr>
          <a:xfrm>
            <a:off x="2989478" y="37088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다른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37A11-82CF-3140-B494-2D3C2975A2D6}"/>
              </a:ext>
            </a:extLst>
          </p:cNvPr>
          <p:cNvSpPr txBox="1"/>
          <p:nvPr/>
        </p:nvSpPr>
        <p:spPr>
          <a:xfrm>
            <a:off x="3708916" y="3655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곡들에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1540B-93BC-D44A-8CD3-A95DBE2C605B}"/>
              </a:ext>
            </a:extLst>
          </p:cNvPr>
          <p:cNvSpPr txBox="1"/>
          <p:nvPr/>
        </p:nvSpPr>
        <p:spPr>
          <a:xfrm>
            <a:off x="4501462" y="35574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비해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67984-30C4-3949-A8F4-0E32F7ED30F8}"/>
              </a:ext>
            </a:extLst>
          </p:cNvPr>
          <p:cNvSpPr txBox="1"/>
          <p:nvPr/>
        </p:nvSpPr>
        <p:spPr>
          <a:xfrm>
            <a:off x="5135612" y="3426353"/>
            <a:ext cx="543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빠</a:t>
            </a:r>
            <a:endParaRPr kumimoji="1" lang="en-US" altLang="ko-Kore-KR" sz="2800" dirty="0"/>
          </a:p>
          <a:p>
            <a:r>
              <a:rPr kumimoji="1" lang="ko-Kore-KR" altLang="en-US" sz="2800" dirty="0"/>
              <a:t>르</a:t>
            </a:r>
            <a:endParaRPr kumimoji="1" lang="en-US" altLang="ko-Kore-KR" sz="2800" dirty="0"/>
          </a:p>
          <a:p>
            <a:r>
              <a:rPr kumimoji="1" lang="ko-Kore-KR" altLang="en-US" sz="2800" dirty="0"/>
              <a:t>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0A776-019F-494C-BC10-BE20CF23A1E6}"/>
              </a:ext>
            </a:extLst>
          </p:cNvPr>
          <p:cNvSpPr txBox="1"/>
          <p:nvPr/>
        </p:nvSpPr>
        <p:spPr>
          <a:xfrm>
            <a:off x="5637608" y="4237848"/>
            <a:ext cx="543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신</a:t>
            </a:r>
            <a:endParaRPr kumimoji="1" lang="en-US" altLang="ko-Kore-KR" sz="2800" dirty="0"/>
          </a:p>
          <a:p>
            <a:r>
              <a:rPr kumimoji="1" lang="ko-Kore-KR" altLang="en-US" sz="2800" dirty="0"/>
              <a:t>나</a:t>
            </a:r>
            <a:endParaRPr kumimoji="1" lang="en-US" altLang="ko-Kore-KR" sz="2800" dirty="0"/>
          </a:p>
          <a:p>
            <a:r>
              <a:rPr kumimoji="1" lang="ko-Kore-KR" altLang="en-US" sz="2800" dirty="0"/>
              <a:t>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4A3-D2B2-CB4D-B65F-141A3E1DACF1}"/>
              </a:ext>
            </a:extLst>
          </p:cNvPr>
          <p:cNvSpPr txBox="1"/>
          <p:nvPr/>
        </p:nvSpPr>
        <p:spPr>
          <a:xfrm>
            <a:off x="6159940" y="54381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편이라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220B1-ED0D-EE46-8E78-03BD946857FA}"/>
              </a:ext>
            </a:extLst>
          </p:cNvPr>
          <p:cNvSpPr txBox="1"/>
          <p:nvPr/>
        </p:nvSpPr>
        <p:spPr>
          <a:xfrm>
            <a:off x="7037103" y="487028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처음</a:t>
            </a:r>
            <a:r>
              <a:rPr kumimoji="1" lang="ko-KR" altLang="en-US" dirty="0"/>
              <a:t> 듣는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AA50C-FB91-3A43-BE3E-FA587B2D4902}"/>
              </a:ext>
            </a:extLst>
          </p:cNvPr>
          <p:cNvSpPr txBox="1"/>
          <p:nvPr/>
        </p:nvSpPr>
        <p:spPr>
          <a:xfrm>
            <a:off x="7933401" y="52152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친구들도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661B6-3E87-9E4E-A34D-3D35D4CA642F}"/>
              </a:ext>
            </a:extLst>
          </p:cNvPr>
          <p:cNvSpPr txBox="1"/>
          <p:nvPr/>
        </p:nvSpPr>
        <p:spPr>
          <a:xfrm>
            <a:off x="8602815" y="47086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가볍게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503F7-E6E6-B24D-ABBC-5BDB26BD0E47}"/>
              </a:ext>
            </a:extLst>
          </p:cNvPr>
          <p:cNvSpPr txBox="1"/>
          <p:nvPr/>
        </p:nvSpPr>
        <p:spPr>
          <a:xfrm>
            <a:off x="9148525" y="412788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들을</a:t>
            </a:r>
            <a:r>
              <a:rPr kumimoji="1" lang="ko-KR" altLang="en-US" dirty="0"/>
              <a:t> 수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505DF-0675-3B4B-8F88-9C7074EA5420}"/>
              </a:ext>
            </a:extLst>
          </p:cNvPr>
          <p:cNvSpPr txBox="1"/>
          <p:nvPr/>
        </p:nvSpPr>
        <p:spPr>
          <a:xfrm>
            <a:off x="9613556" y="36627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있을</a:t>
            </a:r>
            <a:r>
              <a:rPr kumimoji="1" lang="ko-KR" altLang="en-US" dirty="0"/>
              <a:t> 것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E5DE-E95F-EB4C-9015-2217220E326F}"/>
              </a:ext>
            </a:extLst>
          </p:cNvPr>
          <p:cNvSpPr txBox="1"/>
          <p:nvPr/>
        </p:nvSpPr>
        <p:spPr>
          <a:xfrm>
            <a:off x="8602815" y="1981988"/>
            <a:ext cx="36711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0" dirty="0"/>
              <a:t>같아서</a:t>
            </a:r>
            <a:r>
              <a:rPr kumimoji="1" lang="en-US" altLang="ko-Kore-KR" sz="8000" dirty="0"/>
              <a:t>!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90543-7925-CF49-B1E0-01D50A983639}"/>
              </a:ext>
            </a:extLst>
          </p:cNvPr>
          <p:cNvSpPr txBox="1"/>
          <p:nvPr/>
        </p:nvSpPr>
        <p:spPr>
          <a:xfrm>
            <a:off x="2540453" y="6362978"/>
            <a:ext cx="820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pc="600" dirty="0">
                <a:latin typeface="GungSeo" pitchFamily="2" charset="-127"/>
                <a:ea typeface="GungSeo" pitchFamily="2" charset="-127"/>
                <a:hlinkClick r:id="rId2"/>
              </a:rPr>
              <a:t>https://</a:t>
            </a:r>
            <a:r>
              <a:rPr kumimoji="1" lang="en" altLang="ko-Kore-KR" spc="600" dirty="0" err="1">
                <a:latin typeface="GungSeo" pitchFamily="2" charset="-127"/>
                <a:ea typeface="GungSeo" pitchFamily="2" charset="-127"/>
                <a:hlinkClick r:id="rId2"/>
              </a:rPr>
              <a:t>www.youtube.com</a:t>
            </a:r>
            <a:r>
              <a:rPr kumimoji="1" lang="en" altLang="ko-Kore-KR" spc="600" dirty="0">
                <a:latin typeface="GungSeo" pitchFamily="2" charset="-127"/>
                <a:ea typeface="GungSeo" pitchFamily="2" charset="-127"/>
                <a:hlinkClick r:id="rId2"/>
              </a:rPr>
              <a:t>/</a:t>
            </a:r>
            <a:r>
              <a:rPr kumimoji="1" lang="en" altLang="ko-Kore-KR" spc="600" dirty="0" err="1">
                <a:latin typeface="GungSeo" pitchFamily="2" charset="-127"/>
                <a:ea typeface="GungSeo" pitchFamily="2" charset="-127"/>
                <a:hlinkClick r:id="rId2"/>
              </a:rPr>
              <a:t>watch?v</a:t>
            </a:r>
            <a:r>
              <a:rPr kumimoji="1" lang="en" altLang="ko-Kore-KR" spc="600" dirty="0">
                <a:latin typeface="GungSeo" pitchFamily="2" charset="-127"/>
                <a:ea typeface="GungSeo" pitchFamily="2" charset="-127"/>
                <a:hlinkClick r:id="rId2"/>
              </a:rPr>
              <a:t>=bJbVLzjdc50</a:t>
            </a:r>
            <a:endParaRPr kumimoji="1" lang="ko-Kore-KR" altLang="en-US" spc="600" dirty="0">
              <a:latin typeface="GungSeo" pitchFamily="2" charset="-127"/>
              <a:ea typeface="GungSe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78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8BD02-08A7-7A41-9E8C-28AC9B9499EA}"/>
              </a:ext>
            </a:extLst>
          </p:cNvPr>
          <p:cNvSpPr txBox="1"/>
          <p:nvPr/>
        </p:nvSpPr>
        <p:spPr>
          <a:xfrm>
            <a:off x="4789391" y="2305615"/>
            <a:ext cx="2613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>
                <a:latin typeface="VITRO PRIDE OTF" panose="020B0500000000000000" pitchFamily="34" charset="-127"/>
                <a:ea typeface="VITRO PRIDE OTF" panose="020B0500000000000000" pitchFamily="34" charset="-127"/>
              </a:rPr>
              <a:t>감자합니다</a:t>
            </a:r>
            <a:endParaRPr kumimoji="1" lang="ko-Kore-KR" altLang="en-US" sz="9600" spc="2000" dirty="0">
              <a:latin typeface="VITRO PRIDE OTF" panose="020B0500000000000000" pitchFamily="34" charset="-127"/>
              <a:ea typeface="VITRO PRIDE OTF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0D7CF3-4547-C146-A38F-0DF84C16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3068878"/>
            <a:ext cx="3429000" cy="2374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B62308-BD93-3246-B052-4F48DD54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" y="307439"/>
            <a:ext cx="4565140" cy="2880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146BFA-18B0-5440-8309-E81A000E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7" y="4659550"/>
            <a:ext cx="4037060" cy="2692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A6522-D46E-1540-A856-50A4B0E9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499" y="4645552"/>
            <a:ext cx="4707771" cy="3122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7D5130-0126-0941-BE74-D1EBB8AD5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169" y="-681583"/>
            <a:ext cx="6293708" cy="41916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9F7DE8-06F1-1C46-B551-0CB268F2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968" y="-1141408"/>
            <a:ext cx="8934062" cy="8934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7039C-F0D3-DF49-91C0-5458430E029B}"/>
              </a:ext>
            </a:extLst>
          </p:cNvPr>
          <p:cNvSpPr txBox="1"/>
          <p:nvPr/>
        </p:nvSpPr>
        <p:spPr>
          <a:xfrm>
            <a:off x="4893577" y="3954162"/>
            <a:ext cx="73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dirty="0"/>
              <a:t>_</a:t>
            </a:r>
            <a:endParaRPr kumimoji="1" lang="ko-Kore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88102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108</Words>
  <Application>Microsoft Macintosh PowerPoint</Application>
  <PresentationFormat>와이드스크린</PresentationFormat>
  <Paragraphs>40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GungSeo</vt:lpstr>
      <vt:lpstr>VITRO PRIDE OTF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Seungbee</dc:creator>
  <cp:lastModifiedBy>Lee Seungbee</cp:lastModifiedBy>
  <cp:revision>1</cp:revision>
  <dcterms:created xsi:type="dcterms:W3CDTF">2022-03-16T14:13:17Z</dcterms:created>
  <dcterms:modified xsi:type="dcterms:W3CDTF">2022-03-16T16:18:02Z</dcterms:modified>
</cp:coreProperties>
</file>